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4" r:id="rId3"/>
    <p:sldId id="268" r:id="rId4"/>
    <p:sldId id="258" r:id="rId5"/>
    <p:sldId id="259" r:id="rId6"/>
    <p:sldId id="261" r:id="rId7"/>
    <p:sldId id="257" r:id="rId8"/>
    <p:sldId id="266" r:id="rId9"/>
    <p:sldId id="260" r:id="rId10"/>
    <p:sldId id="263" r:id="rId11"/>
    <p:sldId id="26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4" d="100"/>
          <a:sy n="74" d="100"/>
        </p:scale>
        <p:origin x="-127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16EB-D888-4655-9B7E-00228079C3D2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2B17F-3518-4398-A4BB-6EDC36920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=t4np5wLAhWw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about learning,</a:t>
            </a:r>
            <a:r>
              <a:rPr lang="en-GB" baseline="0" dirty="0" smtClean="0"/>
              <a:t> being shown what to do, and practising.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4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about learning,</a:t>
            </a:r>
            <a:r>
              <a:rPr lang="en-GB" baseline="0" dirty="0" smtClean="0"/>
              <a:t> being shown what to do, and practising.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4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 to talk about this question.</a:t>
            </a:r>
          </a:p>
          <a:p>
            <a:r>
              <a:rPr lang="en-GB" dirty="0" smtClean="0"/>
              <a:t>Then watch this short clip: https://www.youtube.com/watch?v=ElVUqv0v1EE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7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 to talk about this question.</a:t>
            </a:r>
          </a:p>
          <a:p>
            <a:r>
              <a:rPr lang="en-GB" dirty="0" smtClean="0"/>
              <a:t>Then watch this short clip: https://www.youtube.com/watch?v=ElVUqv0v1EE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7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about growing your brain and learning, making new and stronger connections in the brain.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9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page 1 of</a:t>
            </a:r>
            <a:r>
              <a:rPr lang="en-GB" baseline="0" dirty="0" smtClean="0"/>
              <a:t> the article ‘You Can Grow Your Intelligence’.</a:t>
            </a:r>
          </a:p>
          <a:p>
            <a:r>
              <a:rPr lang="en-GB" baseline="0" dirty="0" smtClean="0"/>
              <a:t>Article can be found at https://</a:t>
            </a:r>
            <a:r>
              <a:rPr lang="en-GB" baseline="0" dirty="0" err="1" smtClean="0"/>
              <a:t>www.mindsetworks.com</a:t>
            </a:r>
            <a:r>
              <a:rPr lang="en-GB" baseline="0" dirty="0" smtClean="0"/>
              <a:t>/</a:t>
            </a:r>
            <a:r>
              <a:rPr lang="en-GB" baseline="0" dirty="0" err="1" smtClean="0"/>
              <a:t>websitemedia</a:t>
            </a:r>
            <a:r>
              <a:rPr lang="en-GB" baseline="0" dirty="0" smtClean="0"/>
              <a:t>/</a:t>
            </a:r>
            <a:r>
              <a:rPr lang="en-GB" baseline="0" smtClean="0"/>
              <a:t>youcangrowyourintelligence.pdf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2B17F-3518-4398-A4BB-6EDC369201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9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0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4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5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2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4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1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9A01-CF5D-44B7-BA2F-2E3A49EEB74B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CAA6-9AAF-4041-945E-0566A488A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np5wLAhW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Is intelligence a fixed point, or can it change? Think and then discuss.</a:t>
            </a:r>
            <a:endParaRPr lang="en-US" dirty="0"/>
          </a:p>
        </p:txBody>
      </p:sp>
      <p:pic>
        <p:nvPicPr>
          <p:cNvPr id="5" name="Picture 4" descr="Screen Shot 2015-10-08 at 12.5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16"/>
            <a:ext cx="9144000" cy="5224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298" y="5445224"/>
            <a:ext cx="1883701" cy="1412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109733" y="14977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70327" cy="1143000"/>
          </a:xfrm>
          <a:solidFill>
            <a:srgbClr val="66CCFF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Individual Task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232" y="1417639"/>
            <a:ext cx="7577768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3) Explain what happens inside the cortex of the brain when you learn new things. </a:t>
            </a:r>
            <a:endParaRPr lang="en-US" sz="2800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2) Explain what the phrase ‘use it or lose it’ means with regard to weightlifting. How can it link to the brain?</a:t>
            </a:r>
            <a:endParaRPr lang="en-US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1) What advice would you give to a friend who said they found one particular subject at school really hard?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r="18540" b="6020"/>
          <a:stretch/>
        </p:blipFill>
        <p:spPr bwMode="auto">
          <a:xfrm>
            <a:off x="1" y="1417639"/>
            <a:ext cx="1467988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7813" t="17709" r="73380" b="58333"/>
          <a:stretch>
            <a:fillRect/>
          </a:stretch>
        </p:blipFill>
        <p:spPr bwMode="auto">
          <a:xfrm>
            <a:off x="7519510" y="79042"/>
            <a:ext cx="1448326" cy="119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0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Now answer this question in your book.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GB" sz="4000" b="1" u="sng" dirty="0" smtClean="0"/>
          </a:p>
          <a:p>
            <a:pPr algn="ctr">
              <a:buNone/>
            </a:pPr>
            <a:r>
              <a:rPr lang="en-GB" sz="4000" b="1" u="sng" dirty="0" smtClean="0"/>
              <a:t>How Can Growth </a:t>
            </a:r>
            <a:r>
              <a:rPr lang="en-GB" sz="4000" b="1" u="sng" dirty="0" err="1" smtClean="0"/>
              <a:t>Mindset</a:t>
            </a:r>
            <a:r>
              <a:rPr lang="en-GB" sz="4000" b="1" u="sng" dirty="0" smtClean="0"/>
              <a:t> Help Me?</a:t>
            </a:r>
          </a:p>
          <a:p>
            <a:pPr>
              <a:buNone/>
            </a:pPr>
            <a:endParaRPr lang="en-GB" sz="4000" b="1" dirty="0" smtClean="0"/>
          </a:p>
          <a:p>
            <a:pPr>
              <a:buNone/>
            </a:pPr>
            <a:endParaRPr lang="en-GB" sz="4000" b="1" dirty="0"/>
          </a:p>
          <a:p>
            <a:pPr>
              <a:buNone/>
            </a:pPr>
            <a:r>
              <a:rPr lang="en-GB" sz="4000" b="1" dirty="0" smtClean="0"/>
              <a:t>Set yourself 3 specific goals that will help you to improve your learning.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E.g. Read for 20 </a:t>
            </a:r>
            <a:r>
              <a:rPr lang="en-GB" b="1" dirty="0" err="1" smtClean="0">
                <a:solidFill>
                  <a:srgbClr val="FF0000"/>
                </a:solidFill>
              </a:rPr>
              <a:t>mins</a:t>
            </a:r>
            <a:r>
              <a:rPr lang="en-GB" b="1" smtClean="0">
                <a:solidFill>
                  <a:srgbClr val="FF0000"/>
                </a:solidFill>
              </a:rPr>
              <a:t> per day, </a:t>
            </a:r>
            <a:r>
              <a:rPr lang="en-GB" b="1" dirty="0" smtClean="0">
                <a:solidFill>
                  <a:srgbClr val="FF0000"/>
                </a:solidFill>
              </a:rPr>
              <a:t>and different types of texts (e.g. science magazine, web journal). Set a specific reading time per day. 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Keep a journal or blog to practise writing skills: set a specific time to spend on this each day / week. </a:t>
            </a:r>
          </a:p>
        </p:txBody>
      </p:sp>
    </p:spTree>
    <p:extLst>
      <p:ext uri="{BB962C8B-B14F-4D97-AF65-F5344CB8AC3E}">
        <p14:creationId xmlns:p14="http://schemas.microsoft.com/office/powerpoint/2010/main" val="7055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Now answer this question in your book.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sz="4000" b="1" u="sng" dirty="0" smtClean="0"/>
          </a:p>
          <a:p>
            <a:pPr algn="ctr">
              <a:buNone/>
            </a:pPr>
            <a:r>
              <a:rPr lang="en-GB" sz="4000" b="1" u="sng" dirty="0" smtClean="0"/>
              <a:t>How Can Growth </a:t>
            </a:r>
            <a:r>
              <a:rPr lang="en-GB" sz="4000" b="1" u="sng" dirty="0" err="1" smtClean="0"/>
              <a:t>Mindset</a:t>
            </a:r>
            <a:r>
              <a:rPr lang="en-GB" sz="4000" b="1" u="sng" dirty="0" smtClean="0"/>
              <a:t> Help Me?</a:t>
            </a:r>
          </a:p>
        </p:txBody>
      </p:sp>
    </p:spTree>
    <p:extLst>
      <p:ext uri="{BB962C8B-B14F-4D97-AF65-F5344CB8AC3E}">
        <p14:creationId xmlns:p14="http://schemas.microsoft.com/office/powerpoint/2010/main" val="7538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Please put the date and title in your book and underline with a ruler.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000" b="1" u="sng" dirty="0" smtClean="0"/>
              <a:t>C/W</a:t>
            </a:r>
          </a:p>
          <a:p>
            <a:pPr>
              <a:buNone/>
            </a:pPr>
            <a:r>
              <a:rPr lang="en-GB" sz="4000" b="1" u="sng" dirty="0" smtClean="0"/>
              <a:t>Date Month Year</a:t>
            </a:r>
          </a:p>
          <a:p>
            <a:pPr algn="ctr">
              <a:buNone/>
            </a:pPr>
            <a:endParaRPr lang="en-GB" sz="4000" b="1" u="sng" dirty="0" smtClean="0"/>
          </a:p>
          <a:p>
            <a:pPr algn="ctr">
              <a:buNone/>
            </a:pPr>
            <a:r>
              <a:rPr lang="en-GB" sz="4000" b="1" u="sng" dirty="0" smtClean="0"/>
              <a:t>How Can Growth </a:t>
            </a:r>
            <a:r>
              <a:rPr lang="en-GB" sz="4000" b="1" u="sng" dirty="0" err="1" smtClean="0"/>
              <a:t>Mindset</a:t>
            </a:r>
            <a:r>
              <a:rPr lang="en-GB" sz="4000" b="1" u="sng" dirty="0" smtClean="0"/>
              <a:t> Help Me?</a:t>
            </a:r>
          </a:p>
        </p:txBody>
      </p:sp>
    </p:spTree>
    <p:extLst>
      <p:ext uri="{BB962C8B-B14F-4D97-AF65-F5344CB8AC3E}">
        <p14:creationId xmlns:p14="http://schemas.microsoft.com/office/powerpoint/2010/main" val="1458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4290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536" y="0"/>
            <a:ext cx="1044116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332656"/>
            <a:ext cx="8928992" cy="114300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How We Learn </a:t>
            </a:r>
            <a:r>
              <a:rPr lang="en-US" dirty="0" smtClean="0"/>
              <a:t>– Synapses and Neural Pathways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80528" y="5460798"/>
            <a:ext cx="7326560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In the nervous system, a </a:t>
            </a:r>
            <a:r>
              <a:rPr lang="en-US" sz="2800" b="1" dirty="0"/>
              <a:t>synapse</a:t>
            </a:r>
            <a:r>
              <a:rPr lang="en-US" sz="2800" dirty="0"/>
              <a:t> is a structure that permits a neuron (or nerve cell) to pass an electrical or chemical signal to another neuron.</a:t>
            </a:r>
          </a:p>
        </p:txBody>
      </p:sp>
    </p:spTree>
    <p:extLst>
      <p:ext uri="{BB962C8B-B14F-4D97-AF65-F5344CB8AC3E}">
        <p14:creationId xmlns:p14="http://schemas.microsoft.com/office/powerpoint/2010/main" val="23668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drive?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malaysiaminiiover.com/wp-content/uploads/2009/12/learning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47" y="1556792"/>
            <a:ext cx="748825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0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will you do to ensure you can drive by the time you are 20?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malaysiaminiiover.com/wp-content/uploads/2009/12/learning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47" y="1556792"/>
            <a:ext cx="748825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5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301006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advice would you give to someone who failed their driving test the first time they took it?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malaysiaminiiover.com/wp-content/uploads/2009/12/learning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47" y="1556792"/>
            <a:ext cx="748825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2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you clever?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bboyscience.com/wp-content/uploads/2012/02/homer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6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you clever?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bboyscience.com/wp-content/uploads/2012/02/homer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66816">
            <a:off x="-675168" y="2967335"/>
            <a:ext cx="10494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think of this question?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12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redkid.net/generator/simpson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366"/>
            <a:ext cx="41148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624" y="61366"/>
            <a:ext cx="2052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I get smarter?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9056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415</Words>
  <Application>Microsoft Office PowerPoint</Application>
  <PresentationFormat>On-screen Show (4:3)</PresentationFormat>
  <Paragraphs>49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Is intelligence a fixed point, or can it change? Think and then discuss.</vt:lpstr>
      <vt:lpstr>Please put the date and title in your book and underline with a ruler. </vt:lpstr>
      <vt:lpstr>PowerPoint Presentation</vt:lpstr>
      <vt:lpstr>Can you drive?</vt:lpstr>
      <vt:lpstr>What will you do to ensure you can drive by the time you are 20?</vt:lpstr>
      <vt:lpstr>What advice would you give to someone who failed their driving test the first time they took it?</vt:lpstr>
      <vt:lpstr>Are you clever?</vt:lpstr>
      <vt:lpstr>Are you clever?</vt:lpstr>
      <vt:lpstr>PowerPoint Presentation</vt:lpstr>
      <vt:lpstr>Individual Task</vt:lpstr>
      <vt:lpstr>Now answer this question in your book. </vt:lpstr>
      <vt:lpstr>Now answer this question in your book. </vt:lpstr>
    </vt:vector>
  </TitlesOfParts>
  <Company>BBG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to give a speech to your peers which encourages them to cycle more. Write what you would say.    [20]</dc:title>
  <dc:creator>A Black</dc:creator>
  <cp:lastModifiedBy>Aimee</cp:lastModifiedBy>
  <cp:revision>8</cp:revision>
  <dcterms:created xsi:type="dcterms:W3CDTF">2015-10-01T11:37:33Z</dcterms:created>
  <dcterms:modified xsi:type="dcterms:W3CDTF">2017-03-09T19:45:29Z</dcterms:modified>
</cp:coreProperties>
</file>